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302" r:id="rId24"/>
    <p:sldId id="289" r:id="rId25"/>
    <p:sldId id="290" r:id="rId26"/>
    <p:sldId id="291" r:id="rId27"/>
    <p:sldId id="29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57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84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7" r:id="rId97"/>
    <p:sldId id="378" r:id="rId98"/>
    <p:sldId id="38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0"/>
    <p:restoredTop sz="91463"/>
  </p:normalViewPr>
  <p:slideViewPr>
    <p:cSldViewPr snapToGrid="0" snapToObjects="1">
      <p:cViewPr>
        <p:scale>
          <a:sx n="114" d="100"/>
          <a:sy n="114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4/13/16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992" y="5742608"/>
            <a:ext cx="553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 and Chris </a:t>
            </a:r>
            <a:r>
              <a:rPr lang="en-US" dirty="0" err="1" smtClean="0"/>
              <a:t>Calison</a:t>
            </a:r>
            <a:r>
              <a:rPr lang="en-US" dirty="0" smtClean="0"/>
              <a:t>-Burch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0087" y="3843130"/>
            <a:ext cx="7818783" cy="397566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1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775" y="3200400"/>
            <a:ext cx="5915025" cy="1400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7175" y="1457325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775" y="4507707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en-US" dirty="0" smtClean="0"/>
              <a:t>Phrase-Based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2196790"/>
            <a:ext cx="524107" cy="3902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13</Words>
  <Application>Microsoft Macintosh PowerPoint</Application>
  <PresentationFormat>Widescreen</PresentationFormat>
  <Paragraphs>4</Paragraphs>
  <Slides>98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Calibri</vt:lpstr>
      <vt:lpstr>Calibri Light</vt:lpstr>
      <vt:lpstr>Arial</vt:lpstr>
      <vt:lpstr>Office Theme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Phrase-Based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Microsoft Office User</cp:lastModifiedBy>
  <cp:revision>131</cp:revision>
  <cp:lastPrinted>2016-04-05T00:00:47Z</cp:lastPrinted>
  <dcterms:created xsi:type="dcterms:W3CDTF">2016-02-03T15:02:26Z</dcterms:created>
  <dcterms:modified xsi:type="dcterms:W3CDTF">2016-04-13T16:35:44Z</dcterms:modified>
</cp:coreProperties>
</file>